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502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CE0CC-F098-498C-898D-D0236122167B}" type="datetimeFigureOut">
              <a:rPr lang="de-DE" smtClean="0"/>
              <a:t>30.11.2021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2786D-F564-4A72-AF33-FC4E0EC534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44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F4B87-1293-4792-B4CD-15C29946AD38}" type="datetime1">
              <a:rPr lang="de-DE" smtClean="0"/>
              <a:t>30.11.2021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7698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DE5DC-CBCA-4C32-914D-2F92AA1C023B}" type="datetime1">
              <a:rPr lang="de-DE" smtClean="0"/>
              <a:t>30.11.2021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06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1C003-17F3-4063-A062-2A6966C94B5B}" type="datetime1">
              <a:rPr lang="de-DE" smtClean="0"/>
              <a:t>30.11.2021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584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A1D1C-9261-44F3-9DCC-FAA1262F26D7}" type="datetime1">
              <a:rPr lang="de-DE" smtClean="0"/>
              <a:t>30.11.2021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692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6F7A252-9BF2-401A-9BF0-17B3F805D797}" type="datetime1">
              <a:rPr lang="de-DE" smtClean="0"/>
              <a:t>30.11.2021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403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E2B9D-9D99-427C-B073-360A5CB95A74}" type="datetime1">
              <a:rPr lang="de-DE" smtClean="0"/>
              <a:t>30.11.2021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14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8115-1825-4A29-81B7-491FA890E67F}" type="datetime1">
              <a:rPr lang="de-DE" smtClean="0"/>
              <a:t>30.11.2021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8224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C9D55-C2E1-4D98-8F8C-F80DD61038A3}" type="datetime1">
              <a:rPr lang="de-DE" smtClean="0"/>
              <a:t>30.11.2021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871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FF5F5-1B9A-4033-AD6A-D75DA9154123}" type="datetime1">
              <a:rPr lang="de-DE" smtClean="0"/>
              <a:t>30.11.2021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1358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6682-CBF4-4A59-9D48-FB9A300BE979}" type="datetime1">
              <a:rPr lang="de-DE" smtClean="0"/>
              <a:t>30.11.2021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0445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B0D7-BF3C-4985-AA0A-369E7B226E9B}" type="datetime1">
              <a:rPr lang="de-DE" smtClean="0"/>
              <a:t>30.11.2021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941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37206-D628-4228-B1B1-ADEA6E429729}" type="datetime1">
              <a:rPr lang="de-DE" smtClean="0"/>
              <a:t>30.11.2021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Abwicklungshandbuch WVC, Anlage 1 Projektorganigramm, WVC-ECN-X0-ABD040-001100_Projektorganigramm, WVC-ECN-X0-ABD040-001100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FBBB8-3FB9-49B1-A8E8-FD0785AA56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556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7250" y="413239"/>
            <a:ext cx="4389500" cy="774259"/>
          </a:xfrm>
          <a:prstGeom prst="rect">
            <a:avLst/>
          </a:prstGeom>
        </p:spPr>
      </p:pic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57200" y="2888941"/>
            <a:ext cx="8345480" cy="111612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8242" y="78579"/>
            <a:ext cx="1975038" cy="865898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5605764"/>
              </p:ext>
            </p:extLst>
          </p:nvPr>
        </p:nvGraphicFramePr>
        <p:xfrm>
          <a:off x="971600" y="1816939"/>
          <a:ext cx="6995120" cy="783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Arbeitsblatt mit Makros" r:id="rId6" imgW="5676898" imgH="708606" progId="Excel.SheetMacroEnabled.12">
                  <p:embed/>
                </p:oleObj>
              </mc:Choice>
              <mc:Fallback>
                <p:oleObj name="Arbeitsblatt mit Makros" r:id="rId6" imgW="5676898" imgH="708606" progId="Excel.Sheet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71600" y="1816939"/>
                        <a:ext cx="6995120" cy="783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323528" y="1123648"/>
            <a:ext cx="4968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>
                <a:latin typeface="Century Gothic" panose="020B0502020202020204" pitchFamily="34" charset="0"/>
              </a:rPr>
              <a:t>eins</a:t>
            </a:r>
            <a:r>
              <a:rPr lang="de-DE" sz="1200" dirty="0" smtClean="0">
                <a:latin typeface="Century Gothic" panose="020B0502020202020204" pitchFamily="34" charset="0"/>
              </a:rPr>
              <a:t> </a:t>
            </a:r>
            <a:r>
              <a:rPr lang="de-DE" sz="1200" dirty="0" err="1" smtClean="0">
                <a:latin typeface="Century Gothic" panose="020B0502020202020204" pitchFamily="34" charset="0"/>
              </a:rPr>
              <a:t>energie</a:t>
            </a:r>
            <a:r>
              <a:rPr lang="de-DE" sz="1200" dirty="0" smtClean="0">
                <a:latin typeface="Century Gothic" panose="020B0502020202020204" pitchFamily="34" charset="0"/>
              </a:rPr>
              <a:t> in </a:t>
            </a:r>
            <a:r>
              <a:rPr lang="de-DE" sz="1200" dirty="0" err="1" smtClean="0">
                <a:latin typeface="Century Gothic" panose="020B0502020202020204" pitchFamily="34" charset="0"/>
              </a:rPr>
              <a:t>sachsen</a:t>
            </a:r>
            <a:r>
              <a:rPr lang="de-DE" sz="1200" dirty="0" smtClean="0">
                <a:latin typeface="Century Gothic" panose="020B0502020202020204" pitchFamily="34" charset="0"/>
              </a:rPr>
              <a:t> GmbH &amp; Co. KG - AG</a:t>
            </a:r>
            <a:endParaRPr lang="de-DE" sz="1200" dirty="0">
              <a:latin typeface="Century Gothic" panose="020B0502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BB8-3FB9-49B1-A8E8-FD0785AA56FF}" type="slidenum">
              <a:rPr lang="de-DE" smtClean="0"/>
              <a:t>1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3421642" y="6417332"/>
            <a:ext cx="171393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Abwicklungshandbuch, Anhang 1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15516" y="3409466"/>
            <a:ext cx="871296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Wird nach Vergabe angepasst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796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Larissa</vt:lpstr>
      <vt:lpstr>Arbeitsblatt mit Makros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Herr Drescher, Ulli</dc:creator>
  <cp:lastModifiedBy>eindresu</cp:lastModifiedBy>
  <cp:revision>95</cp:revision>
  <cp:lastPrinted>2018-11-12T14:40:19Z</cp:lastPrinted>
  <dcterms:created xsi:type="dcterms:W3CDTF">2015-01-16T14:33:01Z</dcterms:created>
  <dcterms:modified xsi:type="dcterms:W3CDTF">2021-11-30T16:00:07Z</dcterms:modified>
</cp:coreProperties>
</file>